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1" r:id="rId1"/>
  </p:sldMasterIdLst>
  <p:notesMasterIdLst>
    <p:notesMasterId r:id="rId13"/>
  </p:notesMasterIdLst>
  <p:sldIdLst>
    <p:sldId id="256" r:id="rId2"/>
    <p:sldId id="260" r:id="rId3"/>
    <p:sldId id="269" r:id="rId4"/>
    <p:sldId id="274" r:id="rId5"/>
    <p:sldId id="271" r:id="rId6"/>
    <p:sldId id="270" r:id="rId7"/>
    <p:sldId id="272" r:id="rId8"/>
    <p:sldId id="273" r:id="rId9"/>
    <p:sldId id="268" r:id="rId10"/>
    <p:sldId id="257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1508"/>
  </p:normalViewPr>
  <p:slideViewPr>
    <p:cSldViewPr snapToGrid="0" snapToObjects="1">
      <p:cViewPr varScale="1">
        <p:scale>
          <a:sx n="81" d="100"/>
          <a:sy n="81" d="100"/>
        </p:scale>
        <p:origin x="200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-3154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C0A53-F5C9-9646-8E43-EBE7D1B80062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3160-E90B-874A-A05D-984062FF3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78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k3-NEDNeTg?t=101" TargetMode="External"/><Relationship Id="rId4" Type="http://schemas.openxmlformats.org/officeDocument/2006/relationships/hyperlink" Target="https://www.youtube.com/watch?v=9Zyqp7Yme6g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3160-E90B-874A-A05D-984062FF31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3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https://youtu.be/ok3-NEDNeTg?t=101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https://www.youtube.com/watch?v=9Zyqp7Yme6g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3160-E90B-874A-A05D-984062FF31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9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3160-E90B-874A-A05D-984062FF31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9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7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600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30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4281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69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54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6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27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 userDrawn="1"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Houdini 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Roger\Desktop\houdini.jpe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814" y="260582"/>
            <a:ext cx="1025925" cy="105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87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hyperlink" Target="https://youtu.be/ok3-NEDNeTg?t=101" TargetMode="External"/><Relationship Id="rId6" Type="http://schemas.openxmlformats.org/officeDocument/2006/relationships/hyperlink" Target="https://www.youtube.com/watch?v=9Zyqp7Yme6g" TargetMode="External"/><Relationship Id="rId7" Type="http://schemas.openxmlformats.org/officeDocument/2006/relationships/image" Target="../media/image8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4" y="1312975"/>
            <a:ext cx="8036232" cy="2580295"/>
          </a:xfrm>
        </p:spPr>
        <p:txBody>
          <a:bodyPr>
            <a:noAutofit/>
          </a:bodyPr>
          <a:lstStyle/>
          <a:p>
            <a:r>
              <a:rPr lang="en-US" sz="9600" dirty="0" smtClean="0"/>
              <a:t>Houdini</a:t>
            </a:r>
            <a:r>
              <a:rPr lang="en-US" sz="8800" dirty="0" smtClean="0"/>
              <a:t> 15</a:t>
            </a:r>
            <a:br>
              <a:rPr lang="en-US" sz="8800" dirty="0" smtClean="0"/>
            </a:b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4977353"/>
            <a:ext cx="7034362" cy="1266927"/>
          </a:xfrm>
        </p:spPr>
        <p:txBody>
          <a:bodyPr>
            <a:noAutofit/>
          </a:bodyPr>
          <a:lstStyle/>
          <a:p>
            <a:r>
              <a:rPr lang="en-US" sz="2400" dirty="0"/>
              <a:t>Robert </a:t>
            </a:r>
            <a:r>
              <a:rPr lang="en-US" sz="2400" dirty="0" err="1"/>
              <a:t>Rajakone</a:t>
            </a:r>
            <a:endParaRPr lang="en-US" sz="2400" dirty="0"/>
          </a:p>
          <a:p>
            <a:r>
              <a:rPr lang="en-US" sz="2400" dirty="0"/>
              <a:t>Roger Müller</a:t>
            </a:r>
          </a:p>
          <a:p>
            <a:r>
              <a:rPr lang="en-US" sz="2400" dirty="0"/>
              <a:t>Florian </a:t>
            </a:r>
            <a:r>
              <a:rPr lang="en-US" sz="2400" dirty="0" smtClean="0"/>
              <a:t>Bruggisser</a:t>
            </a:r>
            <a:endParaRPr lang="en-US" sz="2400" dirty="0"/>
          </a:p>
        </p:txBody>
      </p:sp>
      <p:pic>
        <p:nvPicPr>
          <p:cNvPr id="3074" name="Picture 2" descr="http://cgpress.org/wp-content/uploads/2015/10/Houdini_15-400x2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28" y="3629321"/>
            <a:ext cx="4754470" cy="261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0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Houdini for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Houdini Engine 2,0 </a:t>
            </a:r>
          </a:p>
          <a:p>
            <a:endParaRPr lang="en-US" dirty="0"/>
          </a:p>
          <a:p>
            <a:r>
              <a:rPr lang="en-US" dirty="0" smtClean="0"/>
              <a:t>Houdini Engine for Unity 4,6 and above</a:t>
            </a:r>
          </a:p>
          <a:p>
            <a:r>
              <a:rPr lang="en-US" dirty="0" smtClean="0"/>
              <a:t>Houdini Engine for Maya</a:t>
            </a:r>
          </a:p>
          <a:p>
            <a:r>
              <a:rPr lang="en-US" dirty="0" smtClean="0"/>
              <a:t>Houdini Engine for Unreal Engine 4,8 / 4,9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C:\Users\Roger\Desktop\unrealEng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526" y="3081968"/>
            <a:ext cx="1954457" cy="21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oger\Desktop\May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96" y="4737732"/>
            <a:ext cx="1548875" cy="154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Roger\Desktop\unity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922" y="2733872"/>
            <a:ext cx="31146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3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 err="1" smtClean="0"/>
              <a:t>Releasedate</a:t>
            </a:r>
            <a:r>
              <a:rPr lang="de-CH" b="1" dirty="0" smtClean="0"/>
              <a:t>	</a:t>
            </a:r>
          </a:p>
          <a:p>
            <a:pPr marL="0" lvl="1" indent="0">
              <a:buNone/>
            </a:pPr>
            <a:r>
              <a:rPr lang="de-CH" b="1" dirty="0" smtClean="0"/>
              <a:t>OCTOBER 15, 2015</a:t>
            </a:r>
          </a:p>
          <a:p>
            <a:endParaRPr lang="de-CH" b="1" dirty="0"/>
          </a:p>
          <a:p>
            <a:r>
              <a:rPr lang="de-CH" b="1" dirty="0" smtClean="0"/>
              <a:t>Tools</a:t>
            </a:r>
          </a:p>
          <a:p>
            <a:pPr marL="0" indent="0">
              <a:buNone/>
            </a:pPr>
            <a:r>
              <a:rPr lang="en-US" dirty="0" smtClean="0"/>
              <a:t>Modeling</a:t>
            </a:r>
            <a:r>
              <a:rPr lang="en-US" dirty="0"/>
              <a:t> tools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Rendering</a:t>
            </a:r>
            <a:r>
              <a:rPr lang="en-US" dirty="0"/>
              <a:t> tools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Animation tools</a:t>
            </a:r>
          </a:p>
          <a:p>
            <a:pPr marL="0" indent="0">
              <a:buNone/>
            </a:pPr>
            <a:r>
              <a:rPr lang="en-US" dirty="0" smtClean="0"/>
              <a:t>VFX tools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559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/>
              <a:t>Rendering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Working </a:t>
            </a:r>
            <a:r>
              <a:rPr lang="en-US" dirty="0"/>
              <a:t>in the viewport</a:t>
            </a:r>
          </a:p>
          <a:p>
            <a:r>
              <a:rPr lang="de-CH" dirty="0" err="1"/>
              <a:t>Procedural</a:t>
            </a:r>
            <a:r>
              <a:rPr lang="de-CH" dirty="0"/>
              <a:t> </a:t>
            </a:r>
            <a:r>
              <a:rPr lang="de-CH" dirty="0" err="1"/>
              <a:t>modeling</a:t>
            </a:r>
            <a:endParaRPr lang="en-US" dirty="0"/>
          </a:p>
          <a:p>
            <a:r>
              <a:rPr lang="en-US" dirty="0"/>
              <a:t>Edge sliding</a:t>
            </a:r>
          </a:p>
          <a:p>
            <a:r>
              <a:rPr lang="de-CH" dirty="0" err="1"/>
              <a:t>PolyBridge</a:t>
            </a:r>
            <a:endParaRPr lang="de-CH" dirty="0"/>
          </a:p>
          <a:p>
            <a:r>
              <a:rPr lang="de-CH" dirty="0" err="1"/>
              <a:t>PolyExpand</a:t>
            </a:r>
            <a:endParaRPr lang="de-CH" dirty="0"/>
          </a:p>
          <a:p>
            <a:r>
              <a:rPr lang="de-CH" dirty="0"/>
              <a:t>Reto(</a:t>
            </a:r>
            <a:r>
              <a:rPr lang="de-CH" dirty="0" err="1"/>
              <a:t>pology</a:t>
            </a:r>
            <a:r>
              <a:rPr lang="de-CH" dirty="0"/>
              <a:t>) </a:t>
            </a:r>
            <a:r>
              <a:rPr lang="de-CH" dirty="0" err="1" smtClean="0"/>
              <a:t>tools</a:t>
            </a:r>
            <a:endParaRPr lang="de-CH" dirty="0"/>
          </a:p>
          <a:p>
            <a:endParaRPr lang="de-CH" dirty="0"/>
          </a:p>
          <a:p>
            <a:endParaRPr lang="de-CH" dirty="0" smtClean="0"/>
          </a:p>
          <a:p>
            <a:r>
              <a:rPr lang="de-CH" dirty="0" smtClean="0"/>
              <a:t>Materials</a:t>
            </a:r>
            <a:endParaRPr lang="de-CH" dirty="0"/>
          </a:p>
          <a:p>
            <a:r>
              <a:rPr lang="de-CH" dirty="0" err="1"/>
              <a:t>Shader</a:t>
            </a:r>
            <a:r>
              <a:rPr lang="de-CH" dirty="0"/>
              <a:t> FX 2,0</a:t>
            </a:r>
          </a:p>
          <a:p>
            <a:r>
              <a:rPr lang="de-CH" dirty="0" err="1"/>
              <a:t>RenderMan</a:t>
            </a:r>
            <a:r>
              <a:rPr lang="de-CH" dirty="0"/>
              <a:t> 20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&amp;</a:t>
            </a:r>
            <a:br>
              <a:rPr lang="en-US" dirty="0" smtClean="0"/>
            </a:br>
            <a:r>
              <a:rPr lang="en-US" dirty="0" smtClean="0"/>
              <a:t>VFX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-32544"/>
            <a:ext cx="5106838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6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 Library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2216964"/>
            <a:ext cx="6248400" cy="23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3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Skinning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792138"/>
            <a:ext cx="6248400" cy="32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07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Crowd</a:t>
            </a:r>
            <a:br>
              <a:rPr lang="en-US" dirty="0" smtClean="0"/>
            </a:br>
            <a:r>
              <a:rPr lang="en-US" dirty="0" smtClean="0"/>
              <a:t>Ragdolls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915600"/>
            <a:ext cx="6248400" cy="296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47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  <a:br>
              <a:rPr lang="en-US" dirty="0" smtClean="0"/>
            </a:br>
            <a:r>
              <a:rPr lang="en-US" dirty="0" smtClean="0"/>
              <a:t>Simulations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1600" y="1782859"/>
            <a:ext cx="6248400" cy="322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630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youtu.be/ok3-NEDNeTg?t=101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www.youtube.com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watch?v</a:t>
            </a:r>
            <a:r>
              <a:rPr lang="en-US" dirty="0">
                <a:hlinkClick r:id="rId6"/>
              </a:rPr>
              <a:t>=9Zyqp7Yme6g</a:t>
            </a:r>
            <a:endParaRPr lang="en-US" dirty="0"/>
          </a:p>
        </p:txBody>
      </p:sp>
      <p:pic>
        <p:nvPicPr>
          <p:cNvPr id="7" name="Houdini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38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987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1036</TotalTime>
  <Words>82</Words>
  <Application>Microsoft Macintosh PowerPoint</Application>
  <PresentationFormat>Widescreen</PresentationFormat>
  <Paragraphs>48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Century Schoolbook</vt:lpstr>
      <vt:lpstr>Corbel</vt:lpstr>
      <vt:lpstr>Arial</vt:lpstr>
      <vt:lpstr>Headlines</vt:lpstr>
      <vt:lpstr>Houdini 15 </vt:lpstr>
      <vt:lpstr>Info</vt:lpstr>
      <vt:lpstr>Modeling      Rendering</vt:lpstr>
      <vt:lpstr>Animation &amp; VFX</vt:lpstr>
      <vt:lpstr>Pose Library</vt:lpstr>
      <vt:lpstr>Onion Skinning</vt:lpstr>
      <vt:lpstr>Crowd Ragdolls</vt:lpstr>
      <vt:lpstr>Distributed Simulations</vt:lpstr>
      <vt:lpstr>Video</vt:lpstr>
      <vt:lpstr>Houdini for Games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Simulation</dc:title>
  <dc:creator>Florian Broox</dc:creator>
  <cp:lastModifiedBy>Florian Broox</cp:lastModifiedBy>
  <cp:revision>51</cp:revision>
  <dcterms:created xsi:type="dcterms:W3CDTF">2015-10-12T09:14:38Z</dcterms:created>
  <dcterms:modified xsi:type="dcterms:W3CDTF">2015-10-22T06:29:27Z</dcterms:modified>
</cp:coreProperties>
</file>